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4"/>
  </p:notesMasterIdLst>
  <p:sldIdLst>
    <p:sldId id="275" r:id="rId5"/>
    <p:sldId id="258" r:id="rId6"/>
    <p:sldId id="274" r:id="rId7"/>
    <p:sldId id="276" r:id="rId8"/>
    <p:sldId id="260" r:id="rId9"/>
    <p:sldId id="265" r:id="rId10"/>
    <p:sldId id="277" r:id="rId11"/>
    <p:sldId id="278" r:id="rId12"/>
    <p:sldId id="279" r:id="rId13"/>
    <p:sldId id="263" r:id="rId14"/>
    <p:sldId id="264" r:id="rId15"/>
    <p:sldId id="269" r:id="rId16"/>
    <p:sldId id="280" r:id="rId17"/>
    <p:sldId id="281" r:id="rId18"/>
    <p:sldId id="284" r:id="rId19"/>
    <p:sldId id="283" r:id="rId20"/>
    <p:sldId id="271" r:id="rId21"/>
    <p:sldId id="272" r:id="rId22"/>
    <p:sldId id="27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D94FF"/>
    <a:srgbClr val="320FA6"/>
    <a:srgbClr val="3C00FF"/>
    <a:srgbClr val="4715EB"/>
    <a:srgbClr val="1558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76F142-9008-AF26-CD65-469A5C84558E}" v="242" dt="2022-03-12T19:32:33.141"/>
    <p1510:client id="{1ADD3764-71AE-6632-C5F2-236DA4A58EFC}" v="3" dt="2022-03-12T19:40:23.493"/>
    <p1510:client id="{1CF60ADE-D6FC-4195-B288-14CBFD8BA896}" v="40" dt="2022-03-13T16:41:44.444"/>
    <p1510:client id="{3769A957-31C4-B0B6-7ABD-1D7C92C930ED}" v="53" dt="2022-03-13T05:57:13.545"/>
    <p1510:client id="{BF01EE60-194A-46C2-67CB-9D230FEC21FB}" v="173" dt="2022-03-12T18:49:05.354"/>
    <p1510:client id="{FBE32EA1-B5C8-E01B-8E7E-87498CE9E5D4}" v="161" dt="2022-03-13T02:08:15.4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58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3-12T23:11:32.69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24686 6165 16383 0 0,'0'0'0'0'0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3-12T23:11:34.46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21722 1915 16383 0 0,'0'-9'0'0'0,"0"-2"0"0"0</inkml:trace>
</inkml:ink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3.jpe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B5E461-F1A7-4F19-87A2-1D7445A83AC6}" type="datetimeFigureOut">
              <a:rPr lang="pt-BR" smtClean="0"/>
              <a:t>13/03/2022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0AFC06-01E6-4628-925A-2C822FD7BE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982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2C5130-BE42-4778-A959-700E20653C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C9B410B-2756-47CC-8ED0-BC4507D65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8342092-1998-4C39-BEE9-E091DB312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0E763-A133-422E-80D4-41DEE38D4F73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52B445C-C4B3-45D7-962F-EA55CA611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32A5399-A64C-4398-8634-36F8870B8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1F8B2-B90D-4C66-8A6B-0FCA0780AB2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632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2BB43A-B3F9-4C55-A845-124B75DD3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01AAFD9-D1E7-467C-BEAE-D9F460AC92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2496E94-2745-4CED-990D-51450BDF0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0E763-A133-422E-80D4-41DEE38D4F73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23034BD-E891-4355-90A0-52038850C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C4EBCC1-46F5-439D-97D2-2C41E83BE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1F8B2-B90D-4C66-8A6B-0FCA0780AB2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557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9D9127B-0FA3-46CC-945D-2ECACFB5BF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97FF2E3-AD7D-48F6-9F4A-CDAF231D79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DD3488C-BDF3-402F-8A25-612EE75D8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0E763-A133-422E-80D4-41DEE38D4F73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EF36971-A3B7-42B6-9F79-6121576A2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39D5B82-7BFC-4F8D-B8BD-F76E7C91B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1F8B2-B90D-4C66-8A6B-0FCA0780AB2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289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9CC76F-B5D8-4E8A-93EE-D0E009BBC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30756B-B726-4524-AC13-4CCAD46C8F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2D570BE-62F5-4159-A9FC-D7AE60C89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0E763-A133-422E-80D4-41DEE38D4F73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652DDF2-CEAF-4946-BCC3-9E0E19500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C746D94-01D2-4D86-8E40-236CD7911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1F8B2-B90D-4C66-8A6B-0FCA0780AB2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595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45811B-E1A9-4A89-B82E-006785E9D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997DE73-5BDB-4B12-AB1A-ECCBEBCC85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9506AC5-4413-4B63-9D2D-B2E1747D9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0E763-A133-422E-80D4-41DEE38D4F73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8D323FB-5498-427A-BCE7-BFBCECD14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E3889D-4BFF-4DF8-85B3-68D7953CE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1F8B2-B90D-4C66-8A6B-0FCA0780AB2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44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6BFE78-956B-420A-8455-0673B2957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A3615DF-F4F7-45D8-8A82-3C290F9682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7A5C4EB-A61A-44E1-A7D4-311FD56608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804CA28-9EC2-4046-A396-D86C6B0D1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0E763-A133-422E-80D4-41DEE38D4F73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DC569CF-0B49-4180-9BAE-4ADE6DF5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C21821C-58D0-479E-A06A-748254516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1F8B2-B90D-4C66-8A6B-0FCA0780AB2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552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BBD409-5CCE-4742-9132-79EDEA83F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CC6E863-FE8C-473C-8FCF-BD6EC7AF23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1D6C134-9D87-4EE9-9C7C-A95AA86E90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BE926E0-20B9-4A23-8936-EECAA89E2D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7720951-7399-4A11-A106-55FF293DB9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E7B823B-FD10-4B5F-A636-ED726B12D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0E763-A133-422E-80D4-41DEE38D4F73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C38B884-94BF-47B2-A218-A2C3EF4CE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FE075BD-893F-4777-9432-E49DAA8FE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1F8B2-B90D-4C66-8A6B-0FCA0780AB2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66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DDD292-E8F1-4072-9EF6-9A616DED4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FD08932-EBF9-4938-9D5A-3087D5814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0E763-A133-422E-80D4-41DEE38D4F73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9E44C64-BB3B-4EBA-B269-946B58DB2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EA3B354-BE63-4D6E-B478-0BA7C1E2C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1F8B2-B90D-4C66-8A6B-0FCA0780AB2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012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64FD49A1-A8C5-45EC-804C-0B699439B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0E763-A133-422E-80D4-41DEE38D4F73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3159D89-469C-4CF9-BBFA-94CEC506A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899A8EF-2B2D-4FFA-9DDD-133089EE5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1F8B2-B90D-4C66-8A6B-0FCA0780AB2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753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E17E37-ECD5-4F9A-B3E2-62B01E6DA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A00E4AA-4FB4-4BCB-B016-6B30D9586B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9330F10-9A27-4F8D-AF24-022B68833E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FF3B87F-291D-4DAE-B55C-FD9FCE188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0E763-A133-422E-80D4-41DEE38D4F73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51E18D5-2E5A-4CAC-B531-5C3D583AC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C5517EC-2D77-441B-B850-1DE2BB2EF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1F8B2-B90D-4C66-8A6B-0FCA0780AB2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311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771E2B-1067-4FC3-B532-E76D0E9B5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12521CA-A039-40AC-B334-6EB0B93989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3989D42-9B02-4606-A085-9163FE38A0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7910BD2-0137-461F-B75F-15E891163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0E763-A133-422E-80D4-41DEE38D4F73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2DD94E0-A965-4701-B197-61077732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CE6AFC1-09E6-43F9-A33B-3669BBE26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1F8B2-B90D-4C66-8A6B-0FCA0780AB2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27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0FBF7B9-4C3A-4B71-9AE9-3B1A37A3C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0A89B89-D8A6-4F99-9AB7-5299741828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EB762CF-0886-41F7-8BE2-BDE1A8DE88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0E763-A133-422E-80D4-41DEE38D4F73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6101AED-4833-454B-AE9A-D78204F410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213E252-8D28-40DF-8318-BBA06FC7FF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41F8B2-B90D-4C66-8A6B-0FCA0780AB2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427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customXml" Target="../ink/ink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customXml" Target="../ink/ink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Avião de grande porte voando no céu&#10;&#10;Descrição gerada automaticamente">
            <a:extLst>
              <a:ext uri="{FF2B5EF4-FFF2-40B4-BE49-F238E27FC236}">
                <a16:creationId xmlns:a16="http://schemas.microsoft.com/office/drawing/2014/main" id="{E29B43A0-E702-4702-A712-7002EE5D4C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46" r="9751" b="9091"/>
          <a:stretch/>
        </p:blipFill>
        <p:spPr>
          <a:xfrm>
            <a:off x="2562726" y="1"/>
            <a:ext cx="9629274" cy="6857999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928DD85-BB99-450D-A702-2683E0296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40E5BD2-4019-4012-A1AA-628900E659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EAF3C1-1D87-4FAB-917D-BEB231E7D0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342006"/>
            <a:ext cx="3879232" cy="2248122"/>
          </a:xfrm>
        </p:spPr>
        <p:txBody>
          <a:bodyPr anchor="b">
            <a:normAutofit/>
          </a:bodyPr>
          <a:lstStyle/>
          <a:p>
            <a:pPr algn="l"/>
            <a:r>
              <a:rPr lang="en-US" b="1">
                <a:cs typeface="Calibri Light"/>
              </a:rPr>
              <a:t>AIRVISION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95E220-2900-4C97-8324-FAABC9C4C8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2726652"/>
            <a:ext cx="3205463" cy="1155525"/>
          </a:xfrm>
        </p:spPr>
        <p:txBody>
          <a:bodyPr anchor="t">
            <a:normAutofit/>
          </a:bodyPr>
          <a:lstStyle/>
          <a:p>
            <a:pPr algn="l"/>
            <a:r>
              <a:rPr lang="en-US" sz="2000" b="1">
                <a:cs typeface="Calibri"/>
              </a:rPr>
              <a:t>GRUPO 3</a:t>
            </a:r>
          </a:p>
        </p:txBody>
      </p:sp>
      <p:pic>
        <p:nvPicPr>
          <p:cNvPr id="6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D080D6F2-D0B5-47E0-A96B-6631E9588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9796" y="6025551"/>
            <a:ext cx="859766" cy="83101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E2EAA4D-ACDC-481E-94BE-3B33EE956C94}"/>
                  </a:ext>
                </a:extLst>
              </p14:cNvPr>
              <p14:cNvContentPartPr/>
              <p14:nvPr/>
            </p14:nvContentPartPr>
            <p14:xfrm>
              <a:off x="13315950" y="3886200"/>
              <a:ext cx="19050" cy="1905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E2EAA4D-ACDC-481E-94BE-3B33EE956C9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382500" y="2952750"/>
                <a:ext cx="1905000" cy="190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114550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9" name="Isosceles Triangle 6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25649B8-1EBD-4A17-B810-4922C40D6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953" y="-3514"/>
            <a:ext cx="8859791" cy="6865027"/>
          </a:xfrm>
          <a:prstGeom prst="rect">
            <a:avLst/>
          </a:prstGeom>
          <a:ln>
            <a:noFill/>
          </a:ln>
        </p:spPr>
      </p:pic>
      <p:sp>
        <p:nvSpPr>
          <p:cNvPr id="71" name="Isosceles Triangle 7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1333B5F-B018-4169-899C-45AF88988855}"/>
              </a:ext>
            </a:extLst>
          </p:cNvPr>
          <p:cNvSpPr/>
          <p:nvPr/>
        </p:nvSpPr>
        <p:spPr>
          <a:xfrm>
            <a:off x="9671465" y="5093540"/>
            <a:ext cx="2452595" cy="1757809"/>
          </a:xfrm>
          <a:prstGeom prst="triangle">
            <a:avLst/>
          </a:prstGeom>
          <a:solidFill>
            <a:srgbClr val="AD9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6C59F3-A047-4AE1-9095-4AA81EECFACD}"/>
              </a:ext>
            </a:extLst>
          </p:cNvPr>
          <p:cNvSpPr/>
          <p:nvPr/>
        </p:nvSpPr>
        <p:spPr>
          <a:xfrm rot="18300000">
            <a:off x="9873185" y="5618193"/>
            <a:ext cx="762000" cy="718868"/>
          </a:xfrm>
          <a:prstGeom prst="rect">
            <a:avLst/>
          </a:prstGeom>
          <a:solidFill>
            <a:srgbClr val="1A34AB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6737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8FDA9606-673C-4C81-9C1E-BD6D294995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7" r="169" b="1667"/>
          <a:stretch/>
        </p:blipFill>
        <p:spPr>
          <a:xfrm>
            <a:off x="483079" y="2769"/>
            <a:ext cx="8623546" cy="6859251"/>
          </a:xfrm>
          <a:prstGeom prst="rect">
            <a:avLst/>
          </a:prstGeom>
        </p:spPr>
      </p:pic>
      <p:pic>
        <p:nvPicPr>
          <p:cNvPr id="2" name="Picture 3" descr="A picture containing text, aircraft, airplane&#10;&#10;Description automatically generated">
            <a:extLst>
              <a:ext uri="{FF2B5EF4-FFF2-40B4-BE49-F238E27FC236}">
                <a16:creationId xmlns:a16="http://schemas.microsoft.com/office/drawing/2014/main" id="{0AE7DDB2-94B1-4F3B-961D-5F5368145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1079" y="1437"/>
            <a:ext cx="989164" cy="946032"/>
          </a:xfrm>
          <a:prstGeom prst="rect">
            <a:avLst/>
          </a:prstGeom>
        </p:spPr>
      </p:pic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C25751DD-7D83-4240-98E8-6BA50A675A8C}"/>
              </a:ext>
            </a:extLst>
          </p:cNvPr>
          <p:cNvSpPr/>
          <p:nvPr/>
        </p:nvSpPr>
        <p:spPr>
          <a:xfrm>
            <a:off x="9613956" y="5093540"/>
            <a:ext cx="2538859" cy="1757809"/>
          </a:xfrm>
          <a:prstGeom prst="triangle">
            <a:avLst/>
          </a:prstGeom>
          <a:solidFill>
            <a:srgbClr val="AD9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794616-EA0A-4B8B-9886-C015A1AACDD1}"/>
              </a:ext>
            </a:extLst>
          </p:cNvPr>
          <p:cNvSpPr/>
          <p:nvPr/>
        </p:nvSpPr>
        <p:spPr>
          <a:xfrm rot="18300000">
            <a:off x="9873185" y="5618193"/>
            <a:ext cx="762000" cy="718868"/>
          </a:xfrm>
          <a:prstGeom prst="rect">
            <a:avLst/>
          </a:prstGeom>
          <a:solidFill>
            <a:srgbClr val="3C00FF">
              <a:alpha val="6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924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Person with idea concept">
            <a:extLst>
              <a:ext uri="{FF2B5EF4-FFF2-40B4-BE49-F238E27FC236}">
                <a16:creationId xmlns:a16="http://schemas.microsoft.com/office/drawing/2014/main" id="{A78A57A9-E87F-03CB-42EC-90282D8303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67" r="7867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DEA72E3-9114-48D1-A997-2DDC89A8A7AE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dirty="0">
                <a:latin typeface="+mj-lt"/>
                <a:ea typeface="+mj-ea"/>
                <a:cs typeface="Calibri Light"/>
              </a:rPr>
              <a:t>USER STORY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0800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Timeline&#10;&#10;Description automatically generated">
            <a:extLst>
              <a:ext uri="{FF2B5EF4-FFF2-40B4-BE49-F238E27FC236}">
                <a16:creationId xmlns:a16="http://schemas.microsoft.com/office/drawing/2014/main" id="{130328FA-FD38-446B-9C6B-45B08C3ED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429" y="655871"/>
            <a:ext cx="11365141" cy="5546257"/>
          </a:xfrm>
          <a:prstGeom prst="rect">
            <a:avLst/>
          </a:prstGeom>
        </p:spPr>
      </p:pic>
      <p:pic>
        <p:nvPicPr>
          <p:cNvPr id="5" name="Picture 3" descr="A picture containing text, aircraft, airplane&#10;&#10;Description automatically generated">
            <a:extLst>
              <a:ext uri="{FF2B5EF4-FFF2-40B4-BE49-F238E27FC236}">
                <a16:creationId xmlns:a16="http://schemas.microsoft.com/office/drawing/2014/main" id="{3894BFC6-739B-4604-85C0-81A795CEC6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5380" y="1437"/>
            <a:ext cx="1247956" cy="124795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EEA87AD-A4A2-4F9A-A8F8-7F7E62E37B6A}"/>
              </a:ext>
            </a:extLst>
          </p:cNvPr>
          <p:cNvSpPr/>
          <p:nvPr/>
        </p:nvSpPr>
        <p:spPr>
          <a:xfrm>
            <a:off x="-12400" y="6363957"/>
            <a:ext cx="12191998" cy="4888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675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A picture containing text, aircraft, airplane&#10;&#10;Description automatically generated">
            <a:extLst>
              <a:ext uri="{FF2B5EF4-FFF2-40B4-BE49-F238E27FC236}">
                <a16:creationId xmlns:a16="http://schemas.microsoft.com/office/drawing/2014/main" id="{3894BFC6-739B-4604-85C0-81A795CEC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7229" y="1437"/>
            <a:ext cx="1247956" cy="124795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EEA87AD-A4A2-4F9A-A8F8-7F7E62E37B6A}"/>
              </a:ext>
            </a:extLst>
          </p:cNvPr>
          <p:cNvSpPr/>
          <p:nvPr/>
        </p:nvSpPr>
        <p:spPr>
          <a:xfrm>
            <a:off x="-12400" y="6363957"/>
            <a:ext cx="12191998" cy="4888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7" descr="Timeline&#10;&#10;Description automatically generated">
            <a:extLst>
              <a:ext uri="{FF2B5EF4-FFF2-40B4-BE49-F238E27FC236}">
                <a16:creationId xmlns:a16="http://schemas.microsoft.com/office/drawing/2014/main" id="{408B27D0-397A-4EC6-A2B2-F7636CBD6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194" y="427670"/>
            <a:ext cx="11110821" cy="578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0292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Rectangle 92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Imagem 5" descr="Uma imagem contendo Ícone&#10;&#10;Descrição gerada automaticamente">
            <a:extLst>
              <a:ext uri="{FF2B5EF4-FFF2-40B4-BE49-F238E27FC236}">
                <a16:creationId xmlns:a16="http://schemas.microsoft.com/office/drawing/2014/main" id="{6C6B088E-7B7B-43AC-B1C9-8D775A46B2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15" r="11513" b="-1"/>
          <a:stretch/>
        </p:blipFill>
        <p:spPr>
          <a:xfrm>
            <a:off x="4283902" y="10"/>
            <a:ext cx="7908098" cy="6857992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DEA72E3-9114-48D1-A997-2DDC89A8A7AE}"/>
              </a:ext>
            </a:extLst>
          </p:cNvPr>
          <p:cNvSpPr txBox="1"/>
          <p:nvPr/>
        </p:nvSpPr>
        <p:spPr>
          <a:xfrm>
            <a:off x="250912" y="2103703"/>
            <a:ext cx="5505449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DOCUMENTAÇÃO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63812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A picture containing text, aircraft, airplane&#10;&#10;Description automatically generated">
            <a:extLst>
              <a:ext uri="{FF2B5EF4-FFF2-40B4-BE49-F238E27FC236}">
                <a16:creationId xmlns:a16="http://schemas.microsoft.com/office/drawing/2014/main" id="{A01DF943-2B64-4D61-8A7B-93DC6C95D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9682" y="1437"/>
            <a:ext cx="1247956" cy="1247956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FDEA72E3-9114-48D1-A997-2DDC89A8A7AE}"/>
              </a:ext>
            </a:extLst>
          </p:cNvPr>
          <p:cNvSpPr txBox="1"/>
          <p:nvPr/>
        </p:nvSpPr>
        <p:spPr>
          <a:xfrm>
            <a:off x="1181099" y="291090"/>
            <a:ext cx="5845115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BANCO DE DADOS</a:t>
            </a:r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F170E346-B98B-43A6-A4DA-D36FF6328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32938" y="-6032938"/>
            <a:ext cx="126124" cy="12192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87A83BDF-7EA4-41A6-AB7B-8D650B557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08698" y="1547499"/>
            <a:ext cx="8641354" cy="4613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FFC5D01-BC81-43EB-9C64-B5A8D0ED1C0D}"/>
              </a:ext>
            </a:extLst>
          </p:cNvPr>
          <p:cNvCxnSpPr/>
          <p:nvPr/>
        </p:nvCxnSpPr>
        <p:spPr>
          <a:xfrm>
            <a:off x="5638800" y="2971800"/>
            <a:ext cx="920150" cy="920150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41C7E9D-E613-4D24-87A6-7A46E443BB82}"/>
              </a:ext>
            </a:extLst>
          </p:cNvPr>
          <p:cNvCxnSpPr/>
          <p:nvPr/>
        </p:nvCxnSpPr>
        <p:spPr>
          <a:xfrm flipV="1">
            <a:off x="1122866" y="1225466"/>
            <a:ext cx="5320698" cy="4853"/>
          </a:xfrm>
          <a:prstGeom prst="straightConnector1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C02DB-932A-4222-ABAC-C460F3658834}"/>
              </a:ext>
            </a:extLst>
          </p:cNvPr>
          <p:cNvSpPr/>
          <p:nvPr/>
        </p:nvSpPr>
        <p:spPr>
          <a:xfrm>
            <a:off x="-12400" y="6363957"/>
            <a:ext cx="12191998" cy="488829"/>
          </a:xfrm>
          <a:prstGeom prst="rect">
            <a:avLst/>
          </a:prstGeom>
          <a:solidFill>
            <a:srgbClr val="1558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22B75CEE-A7CA-4EA5-A86B-24562EA9AAF1}"/>
                  </a:ext>
                </a:extLst>
              </p14:cNvPr>
              <p14:cNvContentPartPr/>
              <p14:nvPr/>
            </p14:nvContentPartPr>
            <p14:xfrm>
              <a:off x="11182349" y="811604"/>
              <a:ext cx="19050" cy="1905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22B75CEE-A7CA-4EA5-A86B-24562EA9AAF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229849" y="766247"/>
                <a:ext cx="1905000" cy="10885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741487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FDEA72E3-9114-48D1-A997-2DDC89A8A7AE}"/>
              </a:ext>
            </a:extLst>
          </p:cNvPr>
          <p:cNvSpPr txBox="1"/>
          <p:nvPr/>
        </p:nvSpPr>
        <p:spPr>
          <a:xfrm>
            <a:off x="838199" y="291090"/>
            <a:ext cx="105155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latin typeface="+mj-lt"/>
                <a:ea typeface="+mj-ea"/>
                <a:cs typeface="+mj-cs"/>
              </a:rPr>
              <a:t>SITE </a:t>
            </a:r>
            <a:r>
              <a:rPr lang="en-US" sz="5400" b="1" dirty="0" err="1">
                <a:latin typeface="+mj-lt"/>
                <a:ea typeface="+mj-ea"/>
                <a:cs typeface="+mj-cs"/>
              </a:rPr>
              <a:t>ESTÁTICO</a:t>
            </a:r>
            <a:endParaRPr lang="en-US" sz="5400" b="1" kern="1200" dirty="0" err="1">
              <a:latin typeface="+mj-lt"/>
              <a:ea typeface="+mj-ea"/>
              <a:cs typeface="Calibri Light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170E346-B98B-43A6-A4DA-D36FF6328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32938" y="-6032938"/>
            <a:ext cx="126124" cy="12192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29909F2-5B00-4A87-9F16-78CB1B5289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1531" y="1662518"/>
            <a:ext cx="9348937" cy="444074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B715B94-42DF-424B-8D14-007A2D882489}"/>
              </a:ext>
            </a:extLst>
          </p:cNvPr>
          <p:cNvSpPr/>
          <p:nvPr/>
        </p:nvSpPr>
        <p:spPr>
          <a:xfrm>
            <a:off x="-12400" y="6363957"/>
            <a:ext cx="12191998" cy="488829"/>
          </a:xfrm>
          <a:prstGeom prst="rect">
            <a:avLst/>
          </a:prstGeom>
          <a:solidFill>
            <a:srgbClr val="1558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9C5D992-5B34-4C4C-8747-5AC818D2F40C}"/>
              </a:ext>
            </a:extLst>
          </p:cNvPr>
          <p:cNvCxnSpPr/>
          <p:nvPr/>
        </p:nvCxnSpPr>
        <p:spPr>
          <a:xfrm flipV="1">
            <a:off x="907206" y="1225466"/>
            <a:ext cx="4271151" cy="4853"/>
          </a:xfrm>
          <a:prstGeom prst="straightConnector1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0559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3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19" descr="Coffee and laptop on table">
            <a:extLst>
              <a:ext uri="{FF2B5EF4-FFF2-40B4-BE49-F238E27FC236}">
                <a16:creationId xmlns:a16="http://schemas.microsoft.com/office/drawing/2014/main" id="{43C48675-5B40-9721-DD3F-1854CA9B93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67" r="7867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2" name="Rectangle 25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DEA72E3-9114-48D1-A997-2DDC89A8A7AE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err="1">
                <a:latin typeface="+mj-lt"/>
                <a:ea typeface="+mj-ea"/>
                <a:cs typeface="+mj-cs"/>
              </a:rPr>
              <a:t>CONCLUSÃO</a:t>
            </a:r>
            <a:endParaRPr lang="en-US" sz="4800" b="1" err="1">
              <a:latin typeface="+mj-lt"/>
              <a:ea typeface="+mj-ea"/>
              <a:cs typeface="Calibri Light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A picture containing text, aircraft, airplane&#10;&#10;Description automatically generated">
            <a:extLst>
              <a:ext uri="{FF2B5EF4-FFF2-40B4-BE49-F238E27FC236}">
                <a16:creationId xmlns:a16="http://schemas.microsoft.com/office/drawing/2014/main" id="{39234C5C-97E3-4DAD-BE23-0DA87C6BC5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702" y="-56072"/>
            <a:ext cx="1247956" cy="124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2562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4DEF6B5-AAB4-4038-821E-75AF33CF3BDF}"/>
              </a:ext>
            </a:extLst>
          </p:cNvPr>
          <p:cNvSpPr txBox="1"/>
          <p:nvPr/>
        </p:nvSpPr>
        <p:spPr>
          <a:xfrm>
            <a:off x="1113810" y="2989470"/>
            <a:ext cx="4424522" cy="23588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err="1">
                <a:latin typeface="+mj-lt"/>
                <a:ea typeface="+mj-ea"/>
                <a:cs typeface="+mj-cs"/>
              </a:rPr>
              <a:t>Obrigada</a:t>
            </a:r>
            <a:r>
              <a:rPr lang="en-US" sz="3200" b="1">
                <a:latin typeface="+mj-lt"/>
                <a:ea typeface="+mj-ea"/>
                <a:cs typeface="+mj-cs"/>
              </a:rPr>
              <a:t> pela </a:t>
            </a:r>
            <a:r>
              <a:rPr lang="en-US" sz="3200" b="1" err="1">
                <a:latin typeface="+mj-lt"/>
                <a:ea typeface="+mj-ea"/>
                <a:cs typeface="+mj-cs"/>
              </a:rPr>
              <a:t>Atenção</a:t>
            </a:r>
            <a:r>
              <a:rPr lang="en-US" sz="3200" b="1">
                <a:latin typeface="+mj-lt"/>
                <a:ea typeface="+mj-ea"/>
                <a:cs typeface="+mj-cs"/>
              </a:rPr>
              <a:t> : )</a:t>
            </a:r>
            <a:endParaRPr lang="en-US" sz="3200" b="1" kern="1200">
              <a:latin typeface="+mj-lt"/>
              <a:ea typeface="+mj-ea"/>
              <a:cs typeface="Calibri Light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err="1">
                <a:latin typeface="+mj-lt"/>
                <a:ea typeface="+mj-ea"/>
                <a:cs typeface="+mj-cs"/>
              </a:rPr>
              <a:t>Equipe</a:t>
            </a:r>
            <a:r>
              <a:rPr lang="en-US" sz="3200" b="1" kern="1200">
                <a:latin typeface="+mj-lt"/>
                <a:ea typeface="+mj-ea"/>
                <a:cs typeface="+mj-cs"/>
              </a:rPr>
              <a:t> AIRVISION</a:t>
            </a:r>
            <a:endParaRPr lang="en-US" sz="4000" b="1" kern="1200">
              <a:latin typeface="+mj-lt"/>
              <a:ea typeface="+mj-ea"/>
              <a:cs typeface="Calibri Light"/>
            </a:endParaRPr>
          </a:p>
        </p:txBody>
      </p:sp>
      <p:grpSp>
        <p:nvGrpSpPr>
          <p:cNvPr id="33" name="Group 37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4" name="Rectangle 38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9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F8F75C8-D0F4-4173-B3EE-D492845C7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597" y="666728"/>
            <a:ext cx="5465791" cy="54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207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19" descr="Icebergs">
            <a:extLst>
              <a:ext uri="{FF2B5EF4-FFF2-40B4-BE49-F238E27FC236}">
                <a16:creationId xmlns:a16="http://schemas.microsoft.com/office/drawing/2014/main" id="{1A8EC819-5BD6-990C-BCDA-B54BC08B5C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33" b="143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B4147794-66B7-4CDE-BC75-BBDC48B2F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9481" y="0"/>
            <a:ext cx="7718119" cy="685800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6850317-7AE6-45A0-8440-17E7E9760A3E}"/>
              </a:ext>
            </a:extLst>
          </p:cNvPr>
          <p:cNvSpPr txBox="1"/>
          <p:nvPr/>
        </p:nvSpPr>
        <p:spPr>
          <a:xfrm>
            <a:off x="4050889" y="365758"/>
            <a:ext cx="6784259" cy="1828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ÍNDICE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AB75F57-88A9-4C26-A9AB-8257BE4FA9CD}"/>
              </a:ext>
            </a:extLst>
          </p:cNvPr>
          <p:cNvSpPr txBox="1"/>
          <p:nvPr/>
        </p:nvSpPr>
        <p:spPr>
          <a:xfrm>
            <a:off x="4050889" y="2324100"/>
            <a:ext cx="6784259" cy="38750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b="1" err="1"/>
              <a:t>Integrantes</a:t>
            </a:r>
            <a:endParaRPr lang="en-US" sz="2000" b="1">
              <a:cs typeface="Calibri"/>
            </a:endParaRPr>
          </a:p>
          <a:p>
            <a: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b="1" err="1"/>
              <a:t>Contextualização</a:t>
            </a:r>
            <a:endParaRPr lang="en-US" sz="2000" b="1">
              <a:cs typeface="Calibri"/>
            </a:endParaRPr>
          </a:p>
          <a:p>
            <a: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b="1"/>
              <a:t>Planner</a:t>
            </a:r>
            <a:endParaRPr lang="en-US" sz="2000" b="1">
              <a:cs typeface="Calibri"/>
            </a:endParaRPr>
          </a:p>
          <a:p>
            <a: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b="1"/>
              <a:t>Personas</a:t>
            </a:r>
            <a:endParaRPr lang="en-US" sz="2000" b="1">
              <a:cs typeface="Calibri"/>
            </a:endParaRPr>
          </a:p>
          <a:p>
            <a: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b="1"/>
              <a:t>Storyboard</a:t>
            </a:r>
            <a:endParaRPr lang="en-US" sz="2000" b="1">
              <a:cs typeface="Calibri"/>
            </a:endParaRPr>
          </a:p>
          <a:p>
            <a: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b="1" err="1"/>
              <a:t>Documentação</a:t>
            </a:r>
            <a:endParaRPr lang="en-US" sz="2000" b="1">
              <a:cs typeface="Calibri"/>
            </a:endParaRPr>
          </a:p>
          <a:p>
            <a: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b="1"/>
              <a:t>Banco de Dados</a:t>
            </a:r>
            <a:endParaRPr lang="en-US" sz="2000" b="1">
              <a:cs typeface="Calibri"/>
            </a:endParaRPr>
          </a:p>
          <a:p>
            <a: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b="1"/>
              <a:t>Site</a:t>
            </a:r>
            <a:endParaRPr lang="en-US" sz="2000" b="1">
              <a:cs typeface="Calibri"/>
            </a:endParaRPr>
          </a:p>
          <a:p>
            <a: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b="1" err="1"/>
              <a:t>Conclusão</a:t>
            </a:r>
            <a:endParaRPr lang="en-US" sz="2000" b="1">
              <a:cs typeface="Calibri"/>
            </a:endParaRPr>
          </a:p>
          <a:p>
            <a: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b="1" err="1"/>
              <a:t>Agradecimentos</a:t>
            </a:r>
            <a:endParaRPr lang="en-US" sz="2000" b="1">
              <a:cs typeface="Calibri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1202E79-1236-4DF8-9921-F47A0B079C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2AA53E0B-9761-4861-958C-571AF9CE51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3909" y="-84827"/>
            <a:ext cx="1406107" cy="1362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063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6850317-7AE6-45A0-8440-17E7E9760A3E}"/>
              </a:ext>
            </a:extLst>
          </p:cNvPr>
          <p:cNvSpPr txBox="1"/>
          <p:nvPr/>
        </p:nvSpPr>
        <p:spPr>
          <a:xfrm>
            <a:off x="838200" y="704088"/>
            <a:ext cx="3529953" cy="2980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INTEGRANTES</a:t>
            </a:r>
            <a:endParaRPr lang="en-US" sz="4400" b="1" kern="1200">
              <a:solidFill>
                <a:schemeClr val="bg1"/>
              </a:solidFill>
              <a:latin typeface="+mj-lt"/>
              <a:ea typeface="+mj-ea"/>
              <a:cs typeface="Calibri Light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AB75F57-88A9-4C26-A9AB-8257BE4FA9CD}"/>
              </a:ext>
            </a:extLst>
          </p:cNvPr>
          <p:cNvSpPr txBox="1"/>
          <p:nvPr/>
        </p:nvSpPr>
        <p:spPr>
          <a:xfrm>
            <a:off x="6212410" y="704088"/>
            <a:ext cx="5135293" cy="52486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>
              <a:lnSpc>
                <a:spcPct val="90000"/>
              </a:lnSpc>
              <a:spcAft>
                <a:spcPts val="600"/>
              </a:spcAft>
            </a:pPr>
            <a:r>
              <a:rPr lang="en-US" sz="2400" b="1"/>
              <a:t>ALEXANDRE GAVAZZI</a:t>
            </a:r>
            <a:endParaRPr lang="en-US" sz="2400" b="1">
              <a:cs typeface="Calibri"/>
            </a:endParaRPr>
          </a:p>
          <a:p>
            <a:pPr marL="228600">
              <a:lnSpc>
                <a:spcPct val="90000"/>
              </a:lnSpc>
              <a:spcAft>
                <a:spcPts val="600"/>
              </a:spcAft>
            </a:pPr>
            <a:r>
              <a:rPr lang="en-US" sz="2400" b="1"/>
              <a:t>ALLAN BATISTA</a:t>
            </a:r>
            <a:endParaRPr lang="en-US" sz="2400" b="1">
              <a:cs typeface="Calibri"/>
            </a:endParaRPr>
          </a:p>
          <a:p>
            <a:pPr marL="228600">
              <a:lnSpc>
                <a:spcPct val="90000"/>
              </a:lnSpc>
              <a:spcAft>
                <a:spcPts val="600"/>
              </a:spcAft>
            </a:pPr>
            <a:r>
              <a:rPr lang="en-US" sz="2400" b="1"/>
              <a:t>JOÃO HENRIQUE ALVARENGA</a:t>
            </a:r>
            <a:endParaRPr lang="en-US" sz="2400" b="1">
              <a:cs typeface="Calibri"/>
            </a:endParaRPr>
          </a:p>
          <a:p>
            <a:pPr marL="228600">
              <a:lnSpc>
                <a:spcPct val="90000"/>
              </a:lnSpc>
              <a:spcAft>
                <a:spcPts val="600"/>
              </a:spcAft>
            </a:pPr>
            <a:r>
              <a:rPr lang="en-US" sz="2400" b="1"/>
              <a:t>JOÃO VICTOR SANTOS</a:t>
            </a:r>
            <a:endParaRPr lang="en-US" sz="2400" b="1">
              <a:cs typeface="Calibri"/>
            </a:endParaRPr>
          </a:p>
          <a:p>
            <a:pPr marL="228600">
              <a:lnSpc>
                <a:spcPct val="90000"/>
              </a:lnSpc>
              <a:spcAft>
                <a:spcPts val="600"/>
              </a:spcAft>
            </a:pPr>
            <a:r>
              <a:rPr lang="en-US" sz="2400" b="1"/>
              <a:t>LUANA HAMAISHI</a:t>
            </a:r>
            <a:endParaRPr lang="en-US" sz="2400" b="1">
              <a:cs typeface="Calibri"/>
            </a:endParaRPr>
          </a:p>
          <a:p>
            <a:pPr marL="228600">
              <a:lnSpc>
                <a:spcPct val="90000"/>
              </a:lnSpc>
              <a:spcAft>
                <a:spcPts val="600"/>
              </a:spcAft>
            </a:pPr>
            <a:r>
              <a:rPr lang="en-US" sz="2400" b="1"/>
              <a:t>PAULA RODRIGUES</a:t>
            </a:r>
            <a:endParaRPr lang="en-US" sz="2400" b="1">
              <a:cs typeface="Calibri"/>
            </a:endParaRPr>
          </a:p>
        </p:txBody>
      </p:sp>
      <p:pic>
        <p:nvPicPr>
          <p:cNvPr id="2" name="Picture 3" descr="A picture containing text, aircraft, airplane&#10;&#10;Description automatically generated">
            <a:extLst>
              <a:ext uri="{FF2B5EF4-FFF2-40B4-BE49-F238E27FC236}">
                <a16:creationId xmlns:a16="http://schemas.microsoft.com/office/drawing/2014/main" id="{04D5F5B3-D070-4D67-B0EB-A27F7B27FE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7229" y="1437"/>
            <a:ext cx="1247956" cy="124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721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Totem Gerenciador De Atendimento - Display Painéis">
            <a:extLst>
              <a:ext uri="{FF2B5EF4-FFF2-40B4-BE49-F238E27FC236}">
                <a16:creationId xmlns:a16="http://schemas.microsoft.com/office/drawing/2014/main" id="{C540CFC5-8D04-4CCC-A9DC-395D1E044D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090" b="49295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35B591-DDB2-4212-BC87-F1CB738A3E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3400" b="1">
                <a:cs typeface="Calibri Light"/>
              </a:rPr>
              <a:t>CONTEXTUALIZAÇÃO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3" descr="A picture containing text, aircraft, airplane&#10;&#10;Description automatically generated">
            <a:extLst>
              <a:ext uri="{FF2B5EF4-FFF2-40B4-BE49-F238E27FC236}">
                <a16:creationId xmlns:a16="http://schemas.microsoft.com/office/drawing/2014/main" id="{FA3D464F-5155-4651-AC0C-BBB73B5B03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49152" y="5723627"/>
            <a:ext cx="1075428" cy="107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1581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FDEA72E3-9114-48D1-A997-2DDC89A8A7AE}"/>
              </a:ext>
            </a:extLst>
          </p:cNvPr>
          <p:cNvSpPr txBox="1"/>
          <p:nvPr/>
        </p:nvSpPr>
        <p:spPr>
          <a:xfrm>
            <a:off x="866953" y="291090"/>
            <a:ext cx="3168770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>
                <a:latin typeface="+mj-lt"/>
                <a:ea typeface="+mj-ea"/>
                <a:cs typeface="+mj-cs"/>
              </a:rPr>
              <a:t>PLANNER</a:t>
            </a:r>
            <a:endParaRPr lang="en-US" sz="5400" kern="1200">
              <a:solidFill>
                <a:schemeClr val="tx1"/>
              </a:solidFill>
              <a:latin typeface="+mj-lt"/>
              <a:ea typeface="+mj-ea"/>
              <a:cs typeface="Calibri Light" panose="020F0302020204030204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170E346-B98B-43A6-A4DA-D36FF6328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32938" y="-6032938"/>
            <a:ext cx="126124" cy="12192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661DACF4-CFB7-4998-A5F3-EA90499F62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435" y="1648141"/>
            <a:ext cx="10510639" cy="4440746"/>
          </a:xfrm>
          <a:prstGeom prst="rect">
            <a:avLst/>
          </a:prstGeom>
        </p:spPr>
      </p:pic>
      <p:pic>
        <p:nvPicPr>
          <p:cNvPr id="3" name="Picture 3" descr="A picture containing text, aircraft, airplane&#10;&#10;Description automatically generated">
            <a:extLst>
              <a:ext uri="{FF2B5EF4-FFF2-40B4-BE49-F238E27FC236}">
                <a16:creationId xmlns:a16="http://schemas.microsoft.com/office/drawing/2014/main" id="{1013C76F-50E4-4210-B654-7FBF78205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946" y="130833"/>
            <a:ext cx="1247956" cy="1247956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9F060DD-40E6-49BE-8DCD-11E489FEB458}"/>
              </a:ext>
            </a:extLst>
          </p:cNvPr>
          <p:cNvCxnSpPr/>
          <p:nvPr/>
        </p:nvCxnSpPr>
        <p:spPr>
          <a:xfrm flipV="1">
            <a:off x="871442" y="1203062"/>
            <a:ext cx="3389160" cy="51159"/>
          </a:xfrm>
          <a:prstGeom prst="straightConnector1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B772686-C914-4B15-B97B-5B4714C960CE}"/>
              </a:ext>
            </a:extLst>
          </p:cNvPr>
          <p:cNvSpPr/>
          <p:nvPr/>
        </p:nvSpPr>
        <p:spPr>
          <a:xfrm>
            <a:off x="1977" y="6363957"/>
            <a:ext cx="12191998" cy="488829"/>
          </a:xfrm>
          <a:prstGeom prst="rect">
            <a:avLst/>
          </a:prstGeom>
          <a:solidFill>
            <a:srgbClr val="1558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70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Woman in helicopter">
            <a:extLst>
              <a:ext uri="{FF2B5EF4-FFF2-40B4-BE49-F238E27FC236}">
                <a16:creationId xmlns:a16="http://schemas.microsoft.com/office/drawing/2014/main" id="{95589687-063D-00C7-3DCD-564184FF53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67" r="7867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DEA72E3-9114-48D1-A997-2DDC89A8A7AE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>
                <a:latin typeface="+mj-lt"/>
                <a:ea typeface="+mj-ea"/>
                <a:cs typeface="+mj-cs"/>
              </a:rPr>
              <a:t>PERSONAS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A picture containing text, aircraft, airplane&#10;&#10;Description automatically generated">
            <a:extLst>
              <a:ext uri="{FF2B5EF4-FFF2-40B4-BE49-F238E27FC236}">
                <a16:creationId xmlns:a16="http://schemas.microsoft.com/office/drawing/2014/main" id="{6C6F5C4D-705B-4384-96C3-294873B71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702" y="1437"/>
            <a:ext cx="1247956" cy="124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2257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71B92C-7333-4302-87BD-D136FCA1D86F}"/>
              </a:ext>
            </a:extLst>
          </p:cNvPr>
          <p:cNvSpPr/>
          <p:nvPr/>
        </p:nvSpPr>
        <p:spPr>
          <a:xfrm>
            <a:off x="2876" y="-76200"/>
            <a:ext cx="12191998" cy="692988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8D9B701-F3CF-4408-A971-B552F05DD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78" y="963880"/>
            <a:ext cx="10905066" cy="4786465"/>
          </a:xfrm>
          <a:prstGeom prst="rect">
            <a:avLst/>
          </a:prstGeom>
        </p:spPr>
      </p:pic>
      <p:pic>
        <p:nvPicPr>
          <p:cNvPr id="12" name="Picture 11" descr="A picture containing text, aircraft, airplane&#10;&#10;Description automatically generated">
            <a:extLst>
              <a:ext uri="{FF2B5EF4-FFF2-40B4-BE49-F238E27FC236}">
                <a16:creationId xmlns:a16="http://schemas.microsoft.com/office/drawing/2014/main" id="{825D118A-9D5A-4E21-B7BE-19D2F6653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87" y="475890"/>
            <a:ext cx="1075428" cy="107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26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BA4AFE-47BB-41A6-AD8F-22655F8D71A7}"/>
              </a:ext>
            </a:extLst>
          </p:cNvPr>
          <p:cNvSpPr/>
          <p:nvPr/>
        </p:nvSpPr>
        <p:spPr>
          <a:xfrm>
            <a:off x="1977" y="-5212"/>
            <a:ext cx="12192000" cy="6857998"/>
          </a:xfrm>
          <a:prstGeom prst="rect">
            <a:avLst/>
          </a:prstGeom>
          <a:solidFill>
            <a:schemeClr val="tx2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7D15CBDA-32DB-4BF5-B926-BCD84116E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57810"/>
            <a:ext cx="10905066" cy="4742379"/>
          </a:xfrm>
          <a:prstGeom prst="rect">
            <a:avLst/>
          </a:prstGeom>
        </p:spPr>
      </p:pic>
      <p:pic>
        <p:nvPicPr>
          <p:cNvPr id="4" name="Picture 3" descr="A picture containing text, aircraft, airplane&#10;&#10;Description automatically generated">
            <a:extLst>
              <a:ext uri="{FF2B5EF4-FFF2-40B4-BE49-F238E27FC236}">
                <a16:creationId xmlns:a16="http://schemas.microsoft.com/office/drawing/2014/main" id="{CB008268-0305-48C2-A9F8-78C7A22BD7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966" y="5091022"/>
            <a:ext cx="1247956" cy="124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016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Businessperson pointing to digital tablet in meeting">
            <a:extLst>
              <a:ext uri="{FF2B5EF4-FFF2-40B4-BE49-F238E27FC236}">
                <a16:creationId xmlns:a16="http://schemas.microsoft.com/office/drawing/2014/main" id="{95589687-063D-00C7-3DCD-564184FF53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77" r="7877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DEA72E3-9114-48D1-A997-2DDC89A8A7AE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>
                <a:latin typeface="+mj-lt"/>
                <a:ea typeface="+mj-ea"/>
                <a:cs typeface="Calibri Light"/>
              </a:rPr>
              <a:t>STORYBOARD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A picture containing text, aircraft, airplane&#10;&#10;Description automatically generated">
            <a:extLst>
              <a:ext uri="{FF2B5EF4-FFF2-40B4-BE49-F238E27FC236}">
                <a16:creationId xmlns:a16="http://schemas.microsoft.com/office/drawing/2014/main" id="{6C6F5C4D-705B-4384-96C3-294873B71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0890" y="87700"/>
            <a:ext cx="1089806" cy="1089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002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ema do Office">
  <a:themeElements>
    <a:clrScheme name="Escala de Cinza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E26B6800077740943CAA0EE0A90325" ma:contentTypeVersion="4" ma:contentTypeDescription="Create a new document." ma:contentTypeScope="" ma:versionID="951f4048abeb0da376f9e2c522b17d18">
  <xsd:schema xmlns:xsd="http://www.w3.org/2001/XMLSchema" xmlns:xs="http://www.w3.org/2001/XMLSchema" xmlns:p="http://schemas.microsoft.com/office/2006/metadata/properties" xmlns:ns3="c14df721-83d0-478d-aefc-5e63513a87b4" targetNamespace="http://schemas.microsoft.com/office/2006/metadata/properties" ma:root="true" ma:fieldsID="07d3699dbeba5f3f2584e2b783669fb0" ns3:_="">
    <xsd:import namespace="c14df721-83d0-478d-aefc-5e63513a87b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4df721-83d0-478d-aefc-5e63513a87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DB3B4F2-445E-4DAC-B834-D341D465672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850E53A-C256-49ED-BF7F-C273EC493A46}">
  <ds:schemaRefs>
    <ds:schemaRef ds:uri="c14df721-83d0-478d-aefc-5e63513a87b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F077D80-870F-4BB1-8368-0BAB9C8C6FB8}">
  <ds:schemaRefs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purl.org/dc/elements/1.1/"/>
    <ds:schemaRef ds:uri="c14df721-83d0-478d-aefc-5e63513a87b4"/>
    <ds:schemaRef ds:uri="http://www.w3.org/XML/1998/namespace"/>
    <ds:schemaRef ds:uri="http://purl.org/dc/dcmitype/"/>
    <ds:schemaRef ds:uri="http://schemas.microsoft.com/office/infopath/2007/PartnerControl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51</Words>
  <Application>Microsoft Office PowerPoint</Application>
  <PresentationFormat>Widescreen</PresentationFormat>
  <Paragraphs>31</Paragraphs>
  <Slides>19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Century Schoolbook</vt:lpstr>
      <vt:lpstr>Tema do Office</vt:lpstr>
      <vt:lpstr>AIRVISION</vt:lpstr>
      <vt:lpstr>Apresentação do PowerPoint</vt:lpstr>
      <vt:lpstr>Apresentação do PowerPoint</vt:lpstr>
      <vt:lpstr>CONTEXTUALIZAÇÃO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Luana Hamaishi</dc:creator>
  <cp:lastModifiedBy>LUANA DA VEIGA SILVA HAMAISHI</cp:lastModifiedBy>
  <cp:revision>133</cp:revision>
  <dcterms:created xsi:type="dcterms:W3CDTF">2022-03-11T11:56:17Z</dcterms:created>
  <dcterms:modified xsi:type="dcterms:W3CDTF">2022-03-13T16:43:02Z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0x010100B8E26B6800077740943CAA0EE0A90325</vt:lpwstr>
  </property>
</Properties>
</file>